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174" y="24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104265-847B-439E-B506-C7FFF24A50C1}" type="datetimeFigureOut">
              <a:rPr lang="pt-BR" smtClean="0"/>
              <a:t>15/09/2014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824379-8A2A-4EEB-878E-3152D8A0B8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891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824379-8A2A-4EEB-878E-3152D8A0B8C5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9755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83725-966E-4BB5-A9D3-5D42F3923457}" type="datetimeFigureOut">
              <a:rPr lang="pt-BR" smtClean="0"/>
              <a:t>15/09/2014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B3ECB-3BC2-4D42-8917-9C53010058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1477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83725-966E-4BB5-A9D3-5D42F3923457}" type="datetimeFigureOut">
              <a:rPr lang="pt-BR" smtClean="0"/>
              <a:t>15/09/2014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B3ECB-3BC2-4D42-8917-9C53010058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4298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83725-966E-4BB5-A9D3-5D42F3923457}" type="datetimeFigureOut">
              <a:rPr lang="pt-BR" smtClean="0"/>
              <a:t>15/09/2014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B3ECB-3BC2-4D42-8917-9C53010058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7804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83725-966E-4BB5-A9D3-5D42F3923457}" type="datetimeFigureOut">
              <a:rPr lang="pt-BR" smtClean="0"/>
              <a:t>15/09/2014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B3ECB-3BC2-4D42-8917-9C53010058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1900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83725-966E-4BB5-A9D3-5D42F3923457}" type="datetimeFigureOut">
              <a:rPr lang="pt-BR" smtClean="0"/>
              <a:t>15/09/2014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B3ECB-3BC2-4D42-8917-9C53010058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6288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83725-966E-4BB5-A9D3-5D42F3923457}" type="datetimeFigureOut">
              <a:rPr lang="pt-BR" smtClean="0"/>
              <a:t>15/09/2014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B3ECB-3BC2-4D42-8917-9C53010058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2425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83725-966E-4BB5-A9D3-5D42F3923457}" type="datetimeFigureOut">
              <a:rPr lang="pt-BR" smtClean="0"/>
              <a:t>15/09/2014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B3ECB-3BC2-4D42-8917-9C53010058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771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83725-966E-4BB5-A9D3-5D42F3923457}" type="datetimeFigureOut">
              <a:rPr lang="pt-BR" smtClean="0"/>
              <a:t>15/09/2014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B3ECB-3BC2-4D42-8917-9C53010058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8617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83725-966E-4BB5-A9D3-5D42F3923457}" type="datetimeFigureOut">
              <a:rPr lang="pt-BR" smtClean="0"/>
              <a:t>15/09/2014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B3ECB-3BC2-4D42-8917-9C53010058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4446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83725-966E-4BB5-A9D3-5D42F3923457}" type="datetimeFigureOut">
              <a:rPr lang="pt-BR" smtClean="0"/>
              <a:t>15/09/2014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B3ECB-3BC2-4D42-8917-9C53010058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9121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83725-966E-4BB5-A9D3-5D42F3923457}" type="datetimeFigureOut">
              <a:rPr lang="pt-BR" smtClean="0"/>
              <a:t>15/09/2014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B3ECB-3BC2-4D42-8917-9C53010058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3192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83725-966E-4BB5-A9D3-5D42F3923457}" type="datetimeFigureOut">
              <a:rPr lang="pt-BR" smtClean="0"/>
              <a:t>15/09/2014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B3ECB-3BC2-4D42-8917-9C53010058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8816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37" y="-27459"/>
            <a:ext cx="9144000" cy="1336842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222" y="6053263"/>
            <a:ext cx="9157222" cy="838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01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</Words>
  <Application>Microsoft Office PowerPoint</Application>
  <PresentationFormat>Apresentação na tela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Company>FURB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FURB</dc:creator>
  <cp:lastModifiedBy>FURB</cp:lastModifiedBy>
  <cp:revision>8</cp:revision>
  <dcterms:created xsi:type="dcterms:W3CDTF">2014-09-15T17:25:12Z</dcterms:created>
  <dcterms:modified xsi:type="dcterms:W3CDTF">2014-09-15T18:59:28Z</dcterms:modified>
</cp:coreProperties>
</file>